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65" d="100"/>
          <a:sy n="65" d="100"/>
        </p:scale>
        <p:origin x="-2554" y="-8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B0965-42A2-401B-9826-FA3C58416CDD}" type="datetimeFigureOut">
              <a:rPr lang="de-DE"/>
              <a:pPr>
                <a:defRPr/>
              </a:pPr>
              <a:t>13.09.2021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453384-90E7-410B-81D2-C9D193EC3D5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C6EB49-875A-4DC6-A5ED-709127553150}" type="datetimeFigureOut">
              <a:rPr lang="de-DE"/>
              <a:pPr>
                <a:defRPr/>
              </a:pPr>
              <a:t>13.09.2021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99D66-4C6C-4196-980A-3F99127E88E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72163-A49C-409A-B940-1EC8452468A3}" type="datetimeFigureOut">
              <a:rPr lang="de-DE"/>
              <a:pPr>
                <a:defRPr/>
              </a:pPr>
              <a:t>13.09.2021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3F261-10DD-4F4A-A2A7-B21FFC88AC6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27BDA-DDA0-443F-9D1E-0ACF2D427ED0}" type="datetimeFigureOut">
              <a:rPr lang="de-DE"/>
              <a:pPr>
                <a:defRPr/>
              </a:pPr>
              <a:t>13.09.2021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F855D-E6A8-4FA2-A7F8-B0E9D57D8B0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B0305-A365-4EDF-83BF-3B9AE1875C6A}" type="datetimeFigureOut">
              <a:rPr lang="de-DE"/>
              <a:pPr>
                <a:defRPr/>
              </a:pPr>
              <a:t>13.09.2021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53A912-F377-4081-BBA4-E30680BF0A2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AE9DD1-936F-4D5D-A90C-A2C5AA81A2D2}" type="datetimeFigureOut">
              <a:rPr lang="de-DE"/>
              <a:pPr>
                <a:defRPr/>
              </a:pPr>
              <a:t>13.09.2021</a:t>
            </a:fld>
            <a:endParaRPr lang="de-D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1A816-11B4-413E-B656-FE0695BB730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E10DE1-603A-4B77-AF1F-1433D126E14A}" type="datetimeFigureOut">
              <a:rPr lang="de-DE"/>
              <a:pPr>
                <a:defRPr/>
              </a:pPr>
              <a:t>13.09.2021</a:t>
            </a:fld>
            <a:endParaRPr lang="de-DE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018316-361C-41AC-B0D6-DF774856D16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20F94-C1F3-4108-B9F0-0C4E90F79C62}" type="datetimeFigureOut">
              <a:rPr lang="de-DE"/>
              <a:pPr>
                <a:defRPr/>
              </a:pPr>
              <a:t>13.09.2021</a:t>
            </a:fld>
            <a:endParaRPr lang="de-D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AAEE5-92A7-4A2D-9898-4653F0E667C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3658E-2C31-493E-94AF-BA201F26625A}" type="datetimeFigureOut">
              <a:rPr lang="de-DE"/>
              <a:pPr>
                <a:defRPr/>
              </a:pPr>
              <a:t>13.09.2021</a:t>
            </a:fld>
            <a:endParaRPr lang="de-DE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23B84-066A-4989-9F78-8C125B179E4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96592-015D-4FC5-BB77-BB1DA3008585}" type="datetimeFigureOut">
              <a:rPr lang="de-DE"/>
              <a:pPr>
                <a:defRPr/>
              </a:pPr>
              <a:t>13.09.2021</a:t>
            </a:fld>
            <a:endParaRPr lang="de-D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23228-1265-4B86-BEEE-4A6AF100839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E3813-37DB-4E6B-B30A-3AC69A5EB58E}" type="datetimeFigureOut">
              <a:rPr lang="de-DE"/>
              <a:pPr>
                <a:defRPr/>
              </a:pPr>
              <a:t>13.09.2021</a:t>
            </a:fld>
            <a:endParaRPr lang="de-D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B5A3C-D675-48A2-BF53-E8F762A6D1A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71488" y="527050"/>
            <a:ext cx="5915025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Mastertitelformat bearbeiten</a:t>
            </a:r>
            <a:endParaRPr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6838"/>
            <a:ext cx="5915025" cy="6284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2100"/>
            <a:ext cx="154305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5EF5701-E16F-49E6-ABB1-60C17286FCAE}" type="datetimeFigureOut">
              <a:rPr lang="de-DE"/>
              <a:pPr>
                <a:defRPr/>
              </a:pPr>
              <a:t>13.09.2021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2100"/>
            <a:ext cx="2314575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2100"/>
            <a:ext cx="154305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C2D2668-0C75-415B-84DA-6BDDC9BC961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2pPr>
      <a:lvl3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3pPr>
      <a:lvl4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4pPr>
      <a:lvl5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9pPr>
    </p:titleStyle>
    <p:bodyStyle>
      <a:lvl1pPr marL="171450" indent="-171450" algn="l" defTabSz="685800" rtl="0" fontAlgn="base">
        <a:lnSpc>
          <a:spcPct val="90000"/>
        </a:lnSpc>
        <a:spcBef>
          <a:spcPts val="750"/>
        </a:spcBef>
        <a:spcAft>
          <a:spcPct val="0"/>
        </a:spcAft>
        <a:buFont typeface="Arial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el 1"/>
          <p:cNvSpPr>
            <a:spLocks noGrp="1"/>
          </p:cNvSpPr>
          <p:nvPr>
            <p:ph type="ctrTitle"/>
          </p:nvPr>
        </p:nvSpPr>
        <p:spPr>
          <a:xfrm>
            <a:off x="514350" y="1620838"/>
            <a:ext cx="5829300" cy="2762250"/>
          </a:xfrm>
        </p:spPr>
        <p:txBody>
          <a:bodyPr/>
          <a:lstStyle/>
          <a:p>
            <a:endParaRPr lang="de-DE" smtClean="0"/>
          </a:p>
        </p:txBody>
      </p:sp>
      <p:pic>
        <p:nvPicPr>
          <p:cNvPr id="6" name="Grafik 5">
            <a:extLst>
              <a:ext uri="{FF2B5EF4-FFF2-40B4-BE49-F238E27FC236}"/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615204" y="549357"/>
            <a:ext cx="5827776" cy="3834384"/>
          </a:xfrm>
          <a:prstGeom prst="rect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softEdge rad="112500"/>
          </a:effectLst>
        </p:spPr>
      </p:pic>
      <p:sp>
        <p:nvSpPr>
          <p:cNvPr id="13315" name="Textfeld 6"/>
          <p:cNvSpPr txBox="1">
            <a:spLocks noChangeArrowheads="1"/>
          </p:cNvSpPr>
          <p:nvPr/>
        </p:nvSpPr>
        <p:spPr bwMode="auto">
          <a:xfrm>
            <a:off x="514350" y="4667250"/>
            <a:ext cx="6061075" cy="862013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3200" b="1" i="1">
                <a:solidFill>
                  <a:srgbClr val="FFFF00"/>
                </a:solidFill>
                <a:latin typeface="Calibri" pitchFamily="34" charset="0"/>
              </a:rPr>
              <a:t>Einladung zur Eröffnung</a:t>
            </a:r>
          </a:p>
          <a:p>
            <a:pPr algn="ctr"/>
            <a:r>
              <a:rPr lang="de-DE" b="1" i="1">
                <a:solidFill>
                  <a:srgbClr val="FFFF00"/>
                </a:solidFill>
                <a:latin typeface="Calibri" pitchFamily="34" charset="0"/>
              </a:rPr>
              <a:t>3. Oktober 2021, ab 11:30 UHR</a:t>
            </a:r>
          </a:p>
        </p:txBody>
      </p:sp>
      <p:sp>
        <p:nvSpPr>
          <p:cNvPr id="8" name="Textfeld 7">
            <a:extLst>
              <a:ext uri="{FF2B5EF4-FFF2-40B4-BE49-F238E27FC236}"/>
            </a:extLst>
          </p:cNvPr>
          <p:cNvSpPr txBox="1"/>
          <p:nvPr/>
        </p:nvSpPr>
        <p:spPr>
          <a:xfrm>
            <a:off x="514350" y="5949950"/>
            <a:ext cx="6061075" cy="35242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600" b="1" i="1" dirty="0">
                <a:latin typeface="+mn-lt"/>
                <a:cs typeface="+mn-cs"/>
              </a:rPr>
              <a:t>Endlich ist es geschafft!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600" b="1" i="1" dirty="0"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600" b="1" i="1" dirty="0">
                <a:latin typeface="+mn-lt"/>
                <a:cs typeface="+mn-cs"/>
              </a:rPr>
              <a:t>Die Sanierungsarbeiten an der Remise bei dem Allendorfer Heimatmuseum sind abgeschlossen.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000" b="1" i="1" dirty="0"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600" b="1" i="1" dirty="0">
                <a:solidFill>
                  <a:srgbClr val="0070C0"/>
                </a:solidFill>
                <a:latin typeface="+mn-lt"/>
                <a:cs typeface="+mn-cs"/>
              </a:rPr>
              <a:t>Der</a:t>
            </a:r>
            <a:r>
              <a:rPr lang="de-DE" sz="1600" b="1" i="1" dirty="0">
                <a:latin typeface="+mn-lt"/>
                <a:cs typeface="+mn-cs"/>
              </a:rPr>
              <a:t> </a:t>
            </a:r>
            <a:r>
              <a:rPr lang="de-DE" sz="1600" b="1" i="1" dirty="0">
                <a:solidFill>
                  <a:srgbClr val="0070C0"/>
                </a:solidFill>
                <a:latin typeface="+mn-lt"/>
                <a:cs typeface="+mn-cs"/>
              </a:rPr>
              <a:t>Bürgertreff „Allendorfer Altstadt“ </a:t>
            </a:r>
            <a:r>
              <a:rPr lang="de-DE" sz="1600" b="1" i="1" dirty="0">
                <a:latin typeface="+mn-lt"/>
                <a:cs typeface="+mn-cs"/>
              </a:rPr>
              <a:t>wird eröffnet mit einem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600" b="1" i="1" dirty="0">
                <a:latin typeface="+mn-lt"/>
                <a:cs typeface="+mn-cs"/>
              </a:rPr>
              <a:t> </a:t>
            </a:r>
            <a:r>
              <a:rPr lang="de-DE" sz="1600" b="1" i="1" dirty="0">
                <a:solidFill>
                  <a:srgbClr val="0070C0"/>
                </a:solidFill>
                <a:latin typeface="+mn-lt"/>
                <a:cs typeface="+mn-cs"/>
              </a:rPr>
              <a:t>Tag der offenen Tür am: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600" b="1" i="1">
                <a:solidFill>
                  <a:srgbClr val="0070C0"/>
                </a:solidFill>
                <a:latin typeface="+mn-lt"/>
                <a:cs typeface="+mn-cs"/>
              </a:rPr>
              <a:t>Sonntag, 3</a:t>
            </a:r>
            <a:r>
              <a:rPr lang="de-DE" sz="1600" b="1" i="1" dirty="0">
                <a:solidFill>
                  <a:srgbClr val="0070C0"/>
                </a:solidFill>
                <a:latin typeface="+mn-lt"/>
                <a:cs typeface="+mn-cs"/>
              </a:rPr>
              <a:t>. Oktober 2021, ab 11:30 Uhr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000" b="1" i="1" dirty="0"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600" b="1" i="1" dirty="0">
                <a:latin typeface="+mn-lt"/>
                <a:cs typeface="+mn-cs"/>
              </a:rPr>
              <a:t>Die Eröffnung beginnt mit einer Feierstunde.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600" b="1" i="1" dirty="0">
                <a:latin typeface="+mn-lt"/>
                <a:cs typeface="+mn-cs"/>
              </a:rPr>
              <a:t>Kalte und warme Speisen sowie Kaffee und Kuchen werden gereicht.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600" b="1" i="1" dirty="0">
                <a:latin typeface="+mn-lt"/>
                <a:cs typeface="+mn-cs"/>
              </a:rPr>
              <a:t>Wir laden herzlich ein.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600" b="1" i="1" dirty="0">
                <a:latin typeface="+mn-lt"/>
                <a:cs typeface="+mn-cs"/>
              </a:rPr>
              <a:t>Es grüßt Ihr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600" b="1" i="1" dirty="0">
                <a:latin typeface="+mn-lt"/>
                <a:cs typeface="+mn-cs"/>
              </a:rPr>
              <a:t>Heimat- und Verkehrsverein Allendorf (Lumda) e.V.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100" b="1" i="1" dirty="0">
                <a:latin typeface="+mn-lt"/>
                <a:cs typeface="+mn-cs"/>
              </a:rPr>
              <a:t>Telefon: 06407-5267 oder 0160-94939544 – heimatverein-Allendorf-lda@web.de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78</Words>
  <Application>Microsoft Office PowerPoint</Application>
  <PresentationFormat>A4-Papier (210x297 mm)</PresentationFormat>
  <Paragraphs>16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Entwurfsvorlage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Calibri</vt:lpstr>
      <vt:lpstr>Arial</vt:lpstr>
      <vt:lpstr>Calibri Light</vt:lpstr>
      <vt:lpstr>Office</vt:lpstr>
      <vt:lpstr>Folie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Gerhard Pudell</dc:creator>
  <cp:lastModifiedBy>Brunhilde Trenz</cp:lastModifiedBy>
  <cp:revision>4</cp:revision>
  <dcterms:created xsi:type="dcterms:W3CDTF">2021-09-06T14:18:01Z</dcterms:created>
  <dcterms:modified xsi:type="dcterms:W3CDTF">2021-09-13T12:43:17Z</dcterms:modified>
</cp:coreProperties>
</file>